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17E341-6491-4DA4-B637-CF629F04F919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D6E3F82-9A37-44BE-A47C-15BD66CD54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slearning.com/elogin/default.aspx?CustomerId=2174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dirty="0" smtClean="0"/>
              <a:t>(and                )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dirty="0" smtClean="0"/>
              <a:t>5</a:t>
            </a:r>
            <a:r>
              <a:rPr lang="en-US" sz="7200" b="1" baseline="30000" dirty="0" smtClean="0"/>
              <a:t>th</a:t>
            </a:r>
            <a:r>
              <a:rPr lang="en-US" sz="7200" b="1" dirty="0" smtClean="0"/>
              <a:t> Grade</a:t>
            </a:r>
            <a:br>
              <a:rPr lang="en-US" sz="7200" b="1" dirty="0" smtClean="0"/>
            </a:br>
            <a:r>
              <a:rPr lang="en-US" sz="7200" b="1" dirty="0" smtClean="0"/>
              <a:t>BYOT</a:t>
            </a:r>
            <a:endParaRPr lang="en-US" sz="7200" b="1" dirty="0"/>
          </a:p>
        </p:txBody>
      </p:sp>
      <p:pic>
        <p:nvPicPr>
          <p:cNvPr id="4" name="Picture 4" descr="itslearn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505200"/>
            <a:ext cx="2438400" cy="1032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may bring a personal device to school everyday, for use in the classroom, under teacher supervision.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You are responsible for your own device. You must keep track of it at all times. </a:t>
            </a:r>
          </a:p>
          <a:p>
            <a:endParaRPr lang="en-US" dirty="0" smtClean="0"/>
          </a:p>
          <a:p>
            <a:r>
              <a:rPr lang="en-US" dirty="0" smtClean="0"/>
              <a:t>Use  a protective case and label your device.</a:t>
            </a:r>
          </a:p>
          <a:p>
            <a:endParaRPr lang="en-US" dirty="0" smtClean="0"/>
          </a:p>
          <a:p>
            <a:r>
              <a:rPr lang="en-US" dirty="0" smtClean="0"/>
              <a:t>You must follow the </a:t>
            </a:r>
            <a:r>
              <a:rPr lang="en-US" b="1" dirty="0" smtClean="0"/>
              <a:t>Code of Conduct </a:t>
            </a:r>
            <a:r>
              <a:rPr lang="en-US" dirty="0" smtClean="0"/>
              <a:t>and </a:t>
            </a:r>
            <a:r>
              <a:rPr lang="en-US" b="1" dirty="0" smtClean="0"/>
              <a:t>Responsible Use Guidelines </a:t>
            </a:r>
            <a:r>
              <a:rPr lang="en-US" dirty="0" smtClean="0"/>
              <a:t>to be allowed to bring your device to school. Your teachers, Mrs. Spartz and Mrs. Bartlett will enforce the guidelines.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1219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 Technology Rules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You will set your device to WIFI as a default and will only use 3G/4G when/if your teacher asks you to use it.</a:t>
            </a:r>
          </a:p>
          <a:p>
            <a:endParaRPr lang="en-US" dirty="0" smtClean="0"/>
          </a:p>
          <a:p>
            <a:r>
              <a:rPr lang="en-US" dirty="0" smtClean="0"/>
              <a:t>You will ONLY use your device for teaching and learning, as directed by your teacher.</a:t>
            </a:r>
          </a:p>
          <a:p>
            <a:endParaRPr lang="en-US" dirty="0" smtClean="0"/>
          </a:p>
          <a:p>
            <a:r>
              <a:rPr lang="en-US" dirty="0" smtClean="0"/>
              <a:t>You will shut-off, secure or hand over your device to your teacher, Mrs. Spartz, and/or Mrs. Bartlett, if they ask you to do so.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 Technology Rules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Your teachers will tell you which apps, search engines, images, software, networks and resources are ALLOWED at school. You will stick to those while you are at school.</a:t>
            </a:r>
          </a:p>
          <a:p>
            <a:endParaRPr lang="en-US" dirty="0" smtClean="0"/>
          </a:p>
          <a:p>
            <a:r>
              <a:rPr lang="en-US" dirty="0" smtClean="0"/>
              <a:t>You will need to download apps and print from your device at HOME.</a:t>
            </a:r>
          </a:p>
          <a:p>
            <a:endParaRPr lang="en-US" dirty="0" smtClean="0"/>
          </a:p>
          <a:p>
            <a:r>
              <a:rPr lang="en-US" dirty="0" smtClean="0"/>
              <a:t>You will be CAREFUL and will NOT use in-app searches, unless directed by your teacher. Be sure to use PROTECTED or SMART SEARCHES (from a teacher- approved search engine).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 Technology Rules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 will show respect for myself and others when using my device in school.</a:t>
            </a:r>
          </a:p>
          <a:p>
            <a:endParaRPr lang="en-US" dirty="0" smtClean="0"/>
          </a:p>
          <a:p>
            <a:r>
              <a:rPr lang="en-US" dirty="0" smtClean="0"/>
              <a:t>I will not plagiarize.</a:t>
            </a:r>
          </a:p>
          <a:p>
            <a:endParaRPr lang="en-US" dirty="0" smtClean="0"/>
          </a:p>
          <a:p>
            <a:r>
              <a:rPr lang="en-US" dirty="0" smtClean="0"/>
              <a:t>I will give credit to others for their ideas and work.</a:t>
            </a:r>
          </a:p>
          <a:p>
            <a:endParaRPr lang="en-US" dirty="0" smtClean="0"/>
          </a:p>
          <a:p>
            <a:r>
              <a:rPr lang="en-US" dirty="0" smtClean="0"/>
              <a:t>I will use my BEST manners and writing skills when posting comments, and using teacher-approved social media.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 Technology Rules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 will IMMEDIATELY tell a teacher, Mrs. Spartz, or Mrs. Bartlett when I see ANY inappropriate use of technology.</a:t>
            </a:r>
          </a:p>
          <a:p>
            <a:endParaRPr lang="en-US" dirty="0" smtClean="0"/>
          </a:p>
          <a:p>
            <a:r>
              <a:rPr lang="en-US" dirty="0" smtClean="0"/>
              <a:t>I will keep my personal information private.</a:t>
            </a:r>
          </a:p>
          <a:p>
            <a:endParaRPr lang="en-US" dirty="0" smtClean="0"/>
          </a:p>
          <a:p>
            <a:r>
              <a:rPr lang="en-US" dirty="0" smtClean="0"/>
              <a:t>I will keep other people’s personal information private.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 Technology Rules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CAREFULLY read over ALL the information in the BYOT packet.</a:t>
            </a:r>
          </a:p>
          <a:p>
            <a:endParaRPr lang="en-US" dirty="0" smtClean="0"/>
          </a:p>
          <a:p>
            <a:r>
              <a:rPr lang="en-US" dirty="0" smtClean="0"/>
              <a:t>Fill out, initial and sign the BYOT Agreement form.</a:t>
            </a:r>
          </a:p>
          <a:p>
            <a:endParaRPr lang="en-US" dirty="0" smtClean="0"/>
          </a:p>
          <a:p>
            <a:r>
              <a:rPr lang="en-US" dirty="0" smtClean="0"/>
              <a:t>Turn it in to your HOMEROOM teacher.</a:t>
            </a:r>
          </a:p>
          <a:p>
            <a:endParaRPr lang="en-US" dirty="0" smtClean="0"/>
          </a:p>
          <a:p>
            <a:r>
              <a:rPr lang="en-US" dirty="0" smtClean="0"/>
              <a:t>If you lose your copy of the agreement, you can find it on the school website.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BYOT Agreement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Sharon Elementary username and password is ALSO your </a:t>
            </a:r>
            <a:r>
              <a:rPr lang="en-US" dirty="0" err="1" smtClean="0"/>
              <a:t>itslearning</a:t>
            </a:r>
            <a:r>
              <a:rPr lang="en-US" dirty="0" smtClean="0"/>
              <a:t> username and password.</a:t>
            </a:r>
          </a:p>
          <a:p>
            <a:endParaRPr lang="en-US" dirty="0" smtClean="0"/>
          </a:p>
          <a:p>
            <a:r>
              <a:rPr lang="en-US" dirty="0" smtClean="0"/>
              <a:t>You can access </a:t>
            </a:r>
            <a:r>
              <a:rPr lang="en-US" dirty="0" err="1" smtClean="0"/>
              <a:t>itslearning</a:t>
            </a:r>
            <a:r>
              <a:rPr lang="en-US" dirty="0" smtClean="0"/>
              <a:t> ANYWHERE.</a:t>
            </a:r>
          </a:p>
          <a:p>
            <a:endParaRPr lang="en-US" dirty="0" smtClean="0"/>
          </a:p>
          <a:p>
            <a:r>
              <a:rPr lang="en-US" dirty="0" smtClean="0"/>
              <a:t>Your teachers will post test dates, project dates, study guides and homework on </a:t>
            </a:r>
            <a:r>
              <a:rPr lang="en-US" dirty="0" err="1" smtClean="0"/>
              <a:t>itslearning</a:t>
            </a:r>
            <a:r>
              <a:rPr lang="en-US" dirty="0" smtClean="0"/>
              <a:t>.  Check it EVERYDAY.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itslearning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057400"/>
            <a:ext cx="6096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743200" y="304800"/>
            <a:ext cx="3657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/>
              <a:t>Questions</a:t>
            </a:r>
            <a:endParaRPr lang="en-US" sz="6000" dirty="0"/>
          </a:p>
        </p:txBody>
      </p:sp>
      <p:pic>
        <p:nvPicPr>
          <p:cNvPr id="5" name="Picture 4" descr="itslear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990600"/>
            <a:ext cx="3059349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167</TotalTime>
  <Words>446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5th Grade BYOT</vt:lpstr>
      <vt:lpstr>5th Grade Technology Rules</vt:lpstr>
      <vt:lpstr>5th Grade Technology Rules</vt:lpstr>
      <vt:lpstr>5th Grade Technology Rules</vt:lpstr>
      <vt:lpstr>5th Grade Technology Rules</vt:lpstr>
      <vt:lpstr>5th Grade Technology Rules</vt:lpstr>
      <vt:lpstr>BYOT Agreement</vt:lpstr>
      <vt:lpstr>itslearning</vt:lpstr>
      <vt:lpstr>Slide 9</vt:lpstr>
    </vt:vector>
  </TitlesOfParts>
  <Company>Forsyth County School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Grade BYOT</dc:title>
  <dc:creator>lreid</dc:creator>
  <cp:lastModifiedBy>lreid</cp:lastModifiedBy>
  <cp:revision>7</cp:revision>
  <dcterms:created xsi:type="dcterms:W3CDTF">2013-08-14T18:40:36Z</dcterms:created>
  <dcterms:modified xsi:type="dcterms:W3CDTF">2013-08-16T13:33:48Z</dcterms:modified>
</cp:coreProperties>
</file>